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7562850" cy="10688638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2">
          <p15:clr>
            <a:srgbClr val="A4A3A4"/>
          </p15:clr>
        </p15:guide>
        <p15:guide id="2" orient="horz" pos="6076">
          <p15:clr>
            <a:srgbClr val="A4A3A4"/>
          </p15:clr>
        </p15:guide>
        <p15:guide id="3" orient="horz" pos="3370">
          <p15:clr>
            <a:srgbClr val="A4A3A4"/>
          </p15:clr>
        </p15:guide>
        <p15:guide id="4" orient="horz" pos="1975">
          <p15:clr>
            <a:srgbClr val="A4A3A4"/>
          </p15:clr>
        </p15:guide>
        <p15:guide id="5" orient="horz" pos="1854">
          <p15:clr>
            <a:srgbClr val="A4A3A4"/>
          </p15:clr>
        </p15:guide>
        <p15:guide id="6" orient="horz" pos="5854">
          <p15:clr>
            <a:srgbClr val="A4A3A4"/>
          </p15:clr>
        </p15:guide>
        <p15:guide id="7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4282"/>
    <a:srgbClr val="72D1DD"/>
    <a:srgbClr val="F7820D"/>
    <a:srgbClr val="F9A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2574" y="66"/>
      </p:cViewPr>
      <p:guideLst>
        <p:guide orient="horz" pos="3172"/>
        <p:guide orient="horz" pos="6076"/>
        <p:guide orient="horz" pos="3370"/>
        <p:guide orient="horz" pos="1975"/>
        <p:guide orient="horz" pos="1854"/>
        <p:guide orient="horz" pos="5854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52B5CD9-1E0A-4A9F-9F6E-608351827955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6125"/>
            <a:ext cx="26384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C753A324-1CB2-443E-94A2-4B3D29DD1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37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B59DE-5D25-4685-822F-1FEE00ED163D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7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1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1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4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4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2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69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5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1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0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73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D5DD-E565-C84D-8EBA-F808C44500F1}" type="datetimeFigureOut">
              <a:rPr kumimoji="1" lang="ja-JP" altLang="en-US" smtClean="0"/>
              <a:t>2018/5/23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D030-9F6C-5940-BE33-8E64CFF5E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8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5001" y="2390775"/>
            <a:ext cx="7247658" cy="667702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1" name="図 30" descr="0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t="20578" r="71105" b="74591"/>
          <a:stretch/>
        </p:blipFill>
        <p:spPr>
          <a:xfrm>
            <a:off x="136815" y="361949"/>
            <a:ext cx="7286625" cy="2962276"/>
          </a:xfrm>
          <a:prstGeom prst="rect">
            <a:avLst/>
          </a:prstGeom>
        </p:spPr>
      </p:pic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6543" y="4288608"/>
            <a:ext cx="7411532" cy="383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51821" rIns="0" bIns="0">
            <a:spAutoFit/>
          </a:bodyPr>
          <a:lstStyle>
            <a:lvl1pPr defTabSz="995363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95363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95363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95363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95363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　　　　　　　　　　　　　　　　　　　　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製品紹介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19:00〜19:10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en-US" altLang="ja-JP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4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625"/>
              </a:lnSpc>
              <a:tabLst>
                <a:tab pos="1031116" algn="l"/>
                <a:tab pos="1713569" algn="l"/>
                <a:tab pos="4945720" algn="l"/>
              </a:tabLst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特別講演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19:10〜20:00</a:t>
            </a: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endParaRPr lang="en-US" altLang="ja-JP" sz="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3662" eaLnBrk="1" hangingPunct="1">
              <a:tabLst>
                <a:tab pos="1026159" algn="l"/>
                <a:tab pos="1713569" algn="l"/>
                <a:tab pos="4945720" algn="l"/>
              </a:tabLst>
            </a:pPr>
            <a:endParaRPr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COPD </a:t>
            </a:r>
            <a:r>
              <a:rPr lang="en-US" altLang="ja-JP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 TO DATE</a:t>
            </a:r>
            <a:r>
              <a:rPr lang="ja-JP" altLang="en-US" sz="3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28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endParaRPr lang="en-US" altLang="ja-JP" sz="1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tabLst>
                <a:tab pos="1026159" algn="l"/>
                <a:tab pos="1713569" algn="l"/>
                <a:tab pos="4945720" algn="l"/>
              </a:tabLst>
            </a:pPr>
            <a:endParaRPr lang="ja-JP" altLang="en-US" sz="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3662"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zh-CN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井上 </a:t>
            </a:r>
            <a:r>
              <a:rPr lang="zh-CN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博雅  </a:t>
            </a:r>
            <a:r>
              <a:rPr lang="zh-CN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r>
              <a:rPr lang="zh-CN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鹿児島大学大学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院</a:t>
            </a:r>
            <a:r>
              <a:rPr lang="zh-CN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医歯学総合研究科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zh-CN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呼吸器内科学 教授</a:t>
            </a:r>
          </a:p>
          <a:p>
            <a:pPr defTabSz="953662"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</a:p>
          <a:p>
            <a:pPr defTabSz="953662" eaLnBrk="1" hangingPunct="1">
              <a:tabLst>
                <a:tab pos="1026159" algn="l"/>
                <a:tab pos="1713569" algn="l"/>
                <a:tab pos="4945720" algn="l"/>
              </a:tabLst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繁郎　</a:t>
            </a:r>
            <a:r>
              <a:rPr lang="ja-JP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5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奈良県立医科大学 呼吸器内科学講座 </a:t>
            </a:r>
            <a:r>
              <a:rPr lang="zh-CN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教授</a:t>
            </a:r>
            <a:endParaRPr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625"/>
              </a:lnSpc>
              <a:tabLst>
                <a:tab pos="1026159" algn="l"/>
                <a:tab pos="1713569" algn="l"/>
                <a:tab pos="4945720" algn="l"/>
              </a:tabLst>
            </a:pP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026159" algn="l"/>
                <a:tab pos="1713569" algn="l"/>
                <a:tab pos="4945720" algn="l"/>
              </a:tabLst>
            </a:pP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683101" y="10264005"/>
            <a:ext cx="234294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200" b="1" spc="-104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日本ベーリンガーインゲルハイム株式会社 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427433" y="6928718"/>
            <a:ext cx="604952" cy="184666"/>
            <a:chOff x="1176036" y="6399435"/>
            <a:chExt cx="576000" cy="178522"/>
          </a:xfrm>
        </p:grpSpPr>
        <p:sp>
          <p:nvSpPr>
            <p:cNvPr id="78" name="角丸四角形 77"/>
            <p:cNvSpPr/>
            <p:nvPr/>
          </p:nvSpPr>
          <p:spPr>
            <a:xfrm>
              <a:off x="1176036" y="6407367"/>
              <a:ext cx="576000" cy="142430"/>
            </a:xfrm>
            <a:prstGeom prst="roundRect">
              <a:avLst>
                <a:gd name="adj" fmla="val 50000"/>
              </a:avLst>
            </a:prstGeom>
            <a:solidFill>
              <a:srgbClr val="FFD700"/>
            </a:solidFill>
            <a:ln>
              <a:solidFill>
                <a:srgbClr val="FFD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313699" y="6399435"/>
              <a:ext cx="303793" cy="17852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ja-JP" altLang="en-US" sz="1200" b="1" spc="-104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座 長</a:t>
              </a:r>
              <a:endParaRPr lang="en-US" altLang="ja-JP" sz="12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78885" y="2112366"/>
            <a:ext cx="604952" cy="186194"/>
            <a:chOff x="152160" y="3254206"/>
            <a:chExt cx="576000" cy="180000"/>
          </a:xfrm>
        </p:grpSpPr>
        <p:sp>
          <p:nvSpPr>
            <p:cNvPr id="62" name="角丸四角形 61"/>
            <p:cNvSpPr/>
            <p:nvPr/>
          </p:nvSpPr>
          <p:spPr>
            <a:xfrm>
              <a:off x="152160" y="3254206"/>
              <a:ext cx="576000" cy="180000"/>
            </a:xfrm>
            <a:prstGeom prst="roundRect">
              <a:avLst>
                <a:gd name="adj" fmla="val 50000"/>
              </a:avLst>
            </a:prstGeom>
            <a:solidFill>
              <a:srgbClr val="FFD700"/>
            </a:solidFill>
            <a:ln>
              <a:solidFill>
                <a:srgbClr val="FFD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03562" y="3261100"/>
              <a:ext cx="276319" cy="16364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ja-JP" altLang="en-US" sz="1100" b="1" spc="-104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 時</a:t>
              </a:r>
              <a:endParaRPr lang="en-US" altLang="ja-JP" sz="11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977246" y="2621500"/>
            <a:ext cx="604952" cy="188247"/>
            <a:chOff x="152160" y="4109303"/>
            <a:chExt cx="576000" cy="181984"/>
          </a:xfrm>
        </p:grpSpPr>
        <p:sp>
          <p:nvSpPr>
            <p:cNvPr id="66" name="角丸四角形 65"/>
            <p:cNvSpPr/>
            <p:nvPr/>
          </p:nvSpPr>
          <p:spPr>
            <a:xfrm>
              <a:off x="152160" y="4111287"/>
              <a:ext cx="576000" cy="180000"/>
            </a:xfrm>
            <a:prstGeom prst="roundRect">
              <a:avLst>
                <a:gd name="adj" fmla="val 50000"/>
              </a:avLst>
            </a:prstGeom>
            <a:solidFill>
              <a:srgbClr val="FFD700"/>
            </a:solidFill>
            <a:ln>
              <a:solidFill>
                <a:srgbClr val="FFD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03565" y="4109303"/>
              <a:ext cx="276319" cy="1636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ja-JP" altLang="en-US" sz="1100" b="1" spc="-104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 場</a:t>
              </a:r>
              <a:endParaRPr lang="en-US" altLang="ja-JP" sz="11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1476008" y="1888041"/>
            <a:ext cx="53438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900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32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32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r>
              <a:rPr lang="en-US" altLang="ja-JP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19:00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20:00</a:t>
            </a:r>
            <a:endParaRPr lang="en-US" altLang="ja-JP" sz="1900" spc="-104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31519" y="2564201"/>
            <a:ext cx="557890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9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鹿児島大学医学部鶴陵会館　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「中会議室」</a:t>
            </a:r>
            <a:endParaRPr lang="ja-JP" altLang="en-US" sz="2000" b="1" spc="-104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6" y="4377007"/>
            <a:ext cx="184351" cy="18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9" y="5105002"/>
            <a:ext cx="184351" cy="18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1962098" y="9834885"/>
            <a:ext cx="437171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rgbClr val="00428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➤日本ベーリンガーインゲルハイム株式会社</a:t>
            </a:r>
            <a:endParaRPr lang="en-US" altLang="ja-JP" sz="1400" dirty="0" smtClean="0">
              <a:solidFill>
                <a:srgbClr val="00428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428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➤特定非営利活動法人　鹿児島呼吸器研究支援機構</a:t>
            </a:r>
            <a:endParaRPr lang="en-US" altLang="ja-JP" sz="1400" dirty="0">
              <a:solidFill>
                <a:srgbClr val="00428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endParaRPr lang="ja-JP" altLang="en-US" sz="1400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427433" y="7490441"/>
            <a:ext cx="604952" cy="184666"/>
            <a:chOff x="1176036" y="7686034"/>
            <a:chExt cx="576000" cy="178522"/>
          </a:xfrm>
        </p:grpSpPr>
        <p:sp>
          <p:nvSpPr>
            <p:cNvPr id="36" name="角丸四角形 35"/>
            <p:cNvSpPr/>
            <p:nvPr/>
          </p:nvSpPr>
          <p:spPr>
            <a:xfrm>
              <a:off x="1176036" y="7702844"/>
              <a:ext cx="576000" cy="142430"/>
            </a:xfrm>
            <a:prstGeom prst="roundRect">
              <a:avLst>
                <a:gd name="adj" fmla="val 50000"/>
              </a:avLst>
            </a:prstGeom>
            <a:solidFill>
              <a:srgbClr val="FFD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313700" y="7686034"/>
              <a:ext cx="303793" cy="1785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ja-JP" altLang="en-US" sz="1200" b="1" spc="-104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演 者</a:t>
              </a:r>
              <a:endParaRPr lang="en-US" altLang="ja-JP" sz="12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1660094" y="2880053"/>
            <a:ext cx="55789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〒</a:t>
            </a:r>
            <a:r>
              <a:rPr lang="en-US" altLang="ja-JP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890-8520</a:t>
            </a:r>
            <a:r>
              <a:rPr lang="ja-JP" altLang="en-US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鹿児島市桜ケ丘</a:t>
            </a:r>
            <a:r>
              <a:rPr lang="en-US" altLang="ja-JP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8-35-1</a:t>
            </a:r>
            <a:endParaRPr lang="en-US" altLang="zh-CN" sz="1600" spc="-104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08456" y="9198711"/>
            <a:ext cx="26661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当日は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軽食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をご用意させて頂きます。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5001" y="577794"/>
            <a:ext cx="7247658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第</a:t>
            </a:r>
            <a:r>
              <a:rPr lang="en-US" altLang="ja-JP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54</a:t>
            </a:r>
            <a:r>
              <a:rPr lang="ja-JP" altLang="en-US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回鹿児島呼吸器内科セミナー</a:t>
            </a:r>
            <a:endParaRPr lang="en-US" altLang="ja-JP" sz="3600" dirty="0" smtClean="0">
              <a:effectLst>
                <a:glow rad="152400">
                  <a:schemeClr val="bg1">
                    <a:alpha val="90000"/>
                  </a:schemeClr>
                </a:glow>
              </a:effectLst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（医学研究講義認定</a:t>
            </a:r>
            <a:r>
              <a:rPr lang="ja-JP" altLang="en-US" sz="32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3200" b="1" spc="-104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28105" y="9962036"/>
            <a:ext cx="543739" cy="2797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rgbClr val="00428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共催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886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桜ヶ丘キャンパ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4" y="3634016"/>
            <a:ext cx="7169053" cy="519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00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t="20578" r="71105" b="74591"/>
          <a:stretch/>
        </p:blipFill>
        <p:spPr>
          <a:xfrm>
            <a:off x="136815" y="361950"/>
            <a:ext cx="7286625" cy="183261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1297286" y="1492557"/>
            <a:ext cx="604952" cy="188247"/>
            <a:chOff x="152160" y="4109303"/>
            <a:chExt cx="576000" cy="181984"/>
          </a:xfrm>
        </p:grpSpPr>
        <p:sp>
          <p:nvSpPr>
            <p:cNvPr id="12" name="角丸四角形 11"/>
            <p:cNvSpPr/>
            <p:nvPr/>
          </p:nvSpPr>
          <p:spPr>
            <a:xfrm>
              <a:off x="152160" y="4111287"/>
              <a:ext cx="576000" cy="180000"/>
            </a:xfrm>
            <a:prstGeom prst="roundRect">
              <a:avLst>
                <a:gd name="adj" fmla="val 50000"/>
              </a:avLst>
            </a:prstGeom>
            <a:solidFill>
              <a:srgbClr val="FFD700"/>
            </a:solidFill>
            <a:ln>
              <a:solidFill>
                <a:srgbClr val="FFD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03565" y="4109303"/>
              <a:ext cx="276319" cy="1636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ja-JP" altLang="en-US" sz="1100" spc="-104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 場</a:t>
              </a:r>
              <a:endParaRPr lang="en-US" altLang="ja-JP" sz="1100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951559" y="1435258"/>
            <a:ext cx="557890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900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鹿児島大学医学部鶴陵会館　「</a:t>
            </a:r>
            <a:r>
              <a:rPr lang="ja-JP" altLang="en-US" sz="2000" b="1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中会議室」</a:t>
            </a:r>
            <a:endParaRPr lang="ja-JP" altLang="en-US" sz="2000" b="1" spc="-104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80134" y="1751110"/>
            <a:ext cx="55789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 spc="-1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〒</a:t>
            </a:r>
            <a:r>
              <a:rPr lang="en-US" altLang="ja-JP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890-8520</a:t>
            </a:r>
            <a:r>
              <a:rPr lang="ja-JP" altLang="en-US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鹿児島市桜ケ丘</a:t>
            </a:r>
            <a:r>
              <a:rPr lang="en-US" altLang="ja-JP" sz="1600" spc="-104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8-35-1</a:t>
            </a:r>
            <a:endParaRPr lang="en-US" altLang="zh-CN" sz="1600" spc="-104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6815" y="662090"/>
            <a:ext cx="722239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第</a:t>
            </a:r>
            <a:r>
              <a:rPr lang="en-US" altLang="ja-JP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54</a:t>
            </a:r>
            <a:r>
              <a:rPr lang="ja-JP" altLang="en-US" sz="3600" dirty="0" smtClean="0">
                <a:effectLst>
                  <a:glow rad="152400">
                    <a:schemeClr val="bg1">
                      <a:alpha val="90000"/>
                    </a:schemeClr>
                  </a:glow>
                </a:effectLst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回鹿児島呼吸器内科セミナー</a:t>
            </a:r>
          </a:p>
        </p:txBody>
      </p:sp>
    </p:spTree>
    <p:extLst>
      <p:ext uri="{BB962C8B-B14F-4D97-AF65-F5344CB8AC3E}">
        <p14:creationId xmlns:p14="http://schemas.microsoft.com/office/powerpoint/2010/main" val="15138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53</Words>
  <Application>Microsoft Office PowerPoint</Application>
  <PresentationFormat>ユーザー設定</PresentationFormat>
  <Paragraphs>35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メイリオ</vt:lpstr>
      <vt:lpstr>Arial</vt:lpstr>
      <vt:lpstr>Arial Black</vt:lpstr>
      <vt:lpstr>Calibri</vt:lpstr>
      <vt:lpstr>ホワイト</vt:lpstr>
      <vt:lpstr>PowerPoint プレゼンテーション</vt:lpstr>
      <vt:lpstr>PowerPoint プレゼンテーション</vt:lpstr>
    </vt:vector>
  </TitlesOfParts>
  <Company>McCann Worrdgroup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Matsuzaki Aya (TYO-MHC)</dc:creator>
  <cp:lastModifiedBy>呼吸器内科</cp:lastModifiedBy>
  <cp:revision>172</cp:revision>
  <cp:lastPrinted>2018-05-23T05:37:27Z</cp:lastPrinted>
  <dcterms:created xsi:type="dcterms:W3CDTF">2013-10-18T12:42:57Z</dcterms:created>
  <dcterms:modified xsi:type="dcterms:W3CDTF">2018-05-23T05:37:49Z</dcterms:modified>
</cp:coreProperties>
</file>